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304" r:id="rId6"/>
    <p:sldId id="275" r:id="rId7"/>
    <p:sldId id="310" r:id="rId8"/>
    <p:sldId id="309" r:id="rId9"/>
    <p:sldId id="306" r:id="rId10"/>
    <p:sldId id="308" r:id="rId11"/>
    <p:sldId id="307" r:id="rId12"/>
    <p:sldId id="269" r:id="rId13"/>
    <p:sldId id="305" r:id="rId14"/>
    <p:sldId id="31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BB778C-484C-468D-A646-650240C8BB96}">
  <a:tblStyle styleId="{3EBB778C-484C-468D-A646-650240C8BB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2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6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45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38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92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4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7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1249ffcf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1249ffcf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9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36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4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19950" y="700200"/>
            <a:ext cx="7035600" cy="32772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7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60675" y="3062700"/>
            <a:ext cx="2747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64200" y="1789500"/>
            <a:ext cx="83328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8550" y="-125"/>
            <a:ext cx="44004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5082246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5082246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5082246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5082246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796125" y="-217575"/>
            <a:ext cx="4476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38950" y="1364000"/>
            <a:ext cx="5262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638950" y="21871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62275" y="54925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1560838" y="3508850"/>
            <a:ext cx="2743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2"/>
          </p:nvPr>
        </p:nvSpPr>
        <p:spPr>
          <a:xfrm>
            <a:off x="4839962" y="3508850"/>
            <a:ext cx="2743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6035425" y="3058950"/>
            <a:ext cx="5364900" cy="2516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4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5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65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885404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/>
              <a:t>강아지상</a:t>
            </a:r>
            <a:r>
              <a:rPr lang="ko-KR" altLang="en-US" sz="4000" dirty="0">
                <a:solidFill>
                  <a:schemeClr val="lt1"/>
                </a:solidFill>
              </a:rPr>
              <a:t> 알아보기</a:t>
            </a:r>
            <a:endParaRPr sz="4000" dirty="0">
              <a:solidFill>
                <a:schemeClr val="lt1"/>
              </a:solidFill>
            </a:endParaRPr>
          </a:p>
        </p:txBody>
      </p:sp>
      <p:pic>
        <p:nvPicPr>
          <p:cNvPr id="5" name="Picture 2" descr="인하공업전문대학 상징 (C.I.) 상세보기 - 인하공업전문대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84" y="475024"/>
            <a:ext cx="1632997" cy="16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861954" y="3686881"/>
            <a:ext cx="3829200" cy="248400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accent6"/>
                </a:solidFill>
                <a:latin typeface="+mn-ea"/>
                <a:ea typeface="+mn-ea"/>
              </a:rPr>
              <a:t>머신러닝</a:t>
            </a:r>
            <a:r>
              <a:rPr lang="ko-KR" altLang="en-US" b="1" dirty="0">
                <a:solidFill>
                  <a:schemeClr val="accent6"/>
                </a:solidFill>
                <a:latin typeface="+mn-ea"/>
                <a:ea typeface="+mn-ea"/>
              </a:rPr>
              <a:t> 기초</a:t>
            </a:r>
            <a:endParaRPr lang="en-US" altLang="ko-KR" b="1" dirty="0">
              <a:solidFill>
                <a:schemeClr val="accent6"/>
              </a:solidFill>
              <a:latin typeface="+mn-ea"/>
              <a:ea typeface="+mn-ea"/>
            </a:endParaRPr>
          </a:p>
          <a:p>
            <a:r>
              <a:rPr lang="ko-KR" altLang="en-US" b="1" dirty="0" err="1">
                <a:solidFill>
                  <a:schemeClr val="accent6"/>
                </a:solidFill>
                <a:latin typeface="+mn-ea"/>
                <a:ea typeface="+mn-ea"/>
              </a:rPr>
              <a:t>이세훈</a:t>
            </a:r>
            <a:r>
              <a:rPr lang="ko-KR" altLang="en-US" b="1" dirty="0">
                <a:solidFill>
                  <a:schemeClr val="accent6"/>
                </a:solidFill>
                <a:latin typeface="+mn-ea"/>
                <a:ea typeface="+mn-ea"/>
              </a:rPr>
              <a:t> 교수님</a:t>
            </a:r>
            <a:endParaRPr lang="en-US" altLang="ko-KR" b="1" dirty="0">
              <a:solidFill>
                <a:schemeClr val="accent6"/>
              </a:solidFill>
              <a:latin typeface="+mn-ea"/>
              <a:ea typeface="+mn-ea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+mn-ea"/>
                <a:ea typeface="+mn-ea"/>
              </a:rPr>
              <a:t>201545047 </a:t>
            </a:r>
            <a:r>
              <a:rPr lang="ko-KR" altLang="en-US" b="1" dirty="0" err="1">
                <a:solidFill>
                  <a:schemeClr val="accent6"/>
                </a:solidFill>
                <a:latin typeface="+mn-ea"/>
                <a:ea typeface="+mn-ea"/>
              </a:rPr>
              <a:t>남지원</a:t>
            </a:r>
            <a:endParaRPr lang="en-US" altLang="ko-KR" b="1" dirty="0">
              <a:solidFill>
                <a:schemeClr val="accent6"/>
              </a:solidFill>
              <a:latin typeface="+mn-ea"/>
              <a:ea typeface="+mn-ea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+mn-ea"/>
                <a:ea typeface="+mn-ea"/>
              </a:rPr>
              <a:t>201945030 </a:t>
            </a:r>
            <a:r>
              <a:rPr lang="ko-KR" altLang="en-US" b="1" dirty="0">
                <a:solidFill>
                  <a:schemeClr val="accent6"/>
                </a:solidFill>
                <a:latin typeface="+mn-ea"/>
                <a:ea typeface="+mn-ea"/>
              </a:rPr>
              <a:t>김민지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1396405"/>
            <a:ext cx="6505575" cy="1590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12" y="2987080"/>
            <a:ext cx="75628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883022"/>
            <a:ext cx="70389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4D232-B6FD-46F1-B807-535BFBDE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05" y="1404506"/>
            <a:ext cx="1777148" cy="36530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524" t="2912" r="1040" b="19618"/>
          <a:stretch/>
        </p:blipFill>
        <p:spPr>
          <a:xfrm>
            <a:off x="1258350" y="1404506"/>
            <a:ext cx="2256637" cy="3612111"/>
          </a:xfrm>
          <a:prstGeom prst="rect">
            <a:avLst/>
          </a:prstGeom>
        </p:spPr>
      </p:pic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 idx="3"/>
          </p:nvPr>
        </p:nvSpPr>
        <p:spPr>
          <a:xfrm>
            <a:off x="834805" y="4140921"/>
            <a:ext cx="325426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카메라로 </a:t>
            </a:r>
            <a:br>
              <a:rPr lang="en-US" altLang="ko-KR" b="1" dirty="0">
                <a:solidFill>
                  <a:schemeClr val="accent6"/>
                </a:solidFill>
              </a:rPr>
            </a:br>
            <a:r>
              <a:rPr lang="ko-KR" altLang="en-US" b="1" dirty="0">
                <a:solidFill>
                  <a:schemeClr val="accent6"/>
                </a:solidFill>
              </a:rPr>
              <a:t>정면 사진을 찍는다</a:t>
            </a:r>
            <a:r>
              <a:rPr lang="en-US" altLang="ko-KR" b="1" dirty="0">
                <a:solidFill>
                  <a:schemeClr val="accent6"/>
                </a:solidFill>
              </a:rPr>
              <a:t>.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336" name="Google Shape;336;p46"/>
          <p:cNvSpPr txBox="1">
            <a:spLocks noGrp="1"/>
          </p:cNvSpPr>
          <p:nvPr>
            <p:ph type="title" idx="4"/>
          </p:nvPr>
        </p:nvSpPr>
        <p:spPr>
          <a:xfrm>
            <a:off x="5771915" y="4180485"/>
            <a:ext cx="2475538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학습된 모델로 닮은 강아지를 찾아준다</a:t>
            </a:r>
            <a:r>
              <a:rPr lang="en-US" altLang="ko-KR" b="1" dirty="0"/>
              <a:t>.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오른쪽 화살표 3"/>
          <p:cNvSpPr/>
          <p:nvPr/>
        </p:nvSpPr>
        <p:spPr>
          <a:xfrm>
            <a:off x="4176406" y="2648605"/>
            <a:ext cx="647100" cy="40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결과</a:t>
            </a:r>
            <a:endParaRPr sz="3000" b="1"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endParaRPr b="1" dirty="0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29208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2" descr="인하공업전문대학 상징 (C.I.) 상세보기 - 인하공업전문대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5" y="627995"/>
            <a:ext cx="1632997" cy="16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0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4D232-B6FD-46F1-B807-535BFBDE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05" y="1404506"/>
            <a:ext cx="1777148" cy="36530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524" t="2912" r="1040" b="19618"/>
          <a:stretch/>
        </p:blipFill>
        <p:spPr>
          <a:xfrm>
            <a:off x="1258350" y="1404506"/>
            <a:ext cx="2256637" cy="3612111"/>
          </a:xfrm>
          <a:prstGeom prst="rect">
            <a:avLst/>
          </a:prstGeom>
        </p:spPr>
      </p:pic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 idx="3"/>
          </p:nvPr>
        </p:nvSpPr>
        <p:spPr>
          <a:xfrm>
            <a:off x="834805" y="4140921"/>
            <a:ext cx="325426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카메라로 </a:t>
            </a:r>
            <a:br>
              <a:rPr lang="en-US" altLang="ko-KR" b="1" dirty="0">
                <a:solidFill>
                  <a:schemeClr val="accent6"/>
                </a:solidFill>
              </a:rPr>
            </a:br>
            <a:r>
              <a:rPr lang="ko-KR" altLang="en-US" b="1" dirty="0">
                <a:solidFill>
                  <a:schemeClr val="accent6"/>
                </a:solidFill>
              </a:rPr>
              <a:t>정면 사진을 찍는다</a:t>
            </a:r>
            <a:r>
              <a:rPr lang="en-US" altLang="ko-KR" b="1" dirty="0">
                <a:solidFill>
                  <a:schemeClr val="accent6"/>
                </a:solidFill>
              </a:rPr>
              <a:t>.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336" name="Google Shape;336;p46"/>
          <p:cNvSpPr txBox="1">
            <a:spLocks noGrp="1"/>
          </p:cNvSpPr>
          <p:nvPr>
            <p:ph type="title" idx="4"/>
          </p:nvPr>
        </p:nvSpPr>
        <p:spPr>
          <a:xfrm>
            <a:off x="5771915" y="4180485"/>
            <a:ext cx="2475538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학습된 모델로 닮은 강아지를 찾아준다</a:t>
            </a:r>
            <a:r>
              <a:rPr lang="en-US" altLang="ko-KR" b="1" dirty="0"/>
              <a:t>.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오른쪽 화살표 3"/>
          <p:cNvSpPr/>
          <p:nvPr/>
        </p:nvSpPr>
        <p:spPr>
          <a:xfrm>
            <a:off x="4176406" y="2648605"/>
            <a:ext cx="647100" cy="40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2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Table of contents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10" name="Google Shape;210;p35"/>
          <p:cNvSpPr txBox="1">
            <a:spLocks noGrp="1"/>
          </p:cNvSpPr>
          <p:nvPr>
            <p:ph type="title" idx="5"/>
          </p:nvPr>
        </p:nvSpPr>
        <p:spPr>
          <a:xfrm>
            <a:off x="5564815" y="1590153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개요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5564815" y="246223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시스템 설계 및 기능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 idx="2"/>
          </p:nvPr>
        </p:nvSpPr>
        <p:spPr>
          <a:xfrm>
            <a:off x="4956411" y="159190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01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title" idx="3"/>
          </p:nvPr>
        </p:nvSpPr>
        <p:spPr>
          <a:xfrm>
            <a:off x="4956411" y="245982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02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title" idx="4"/>
          </p:nvPr>
        </p:nvSpPr>
        <p:spPr>
          <a:xfrm>
            <a:off x="5564815" y="332507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</a:rPr>
              <a:t>결과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 idx="7"/>
          </p:nvPr>
        </p:nvSpPr>
        <p:spPr>
          <a:xfrm>
            <a:off x="4956411" y="330825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03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819525" y="30260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/>
              <a:t>개요</a:t>
            </a:r>
            <a:endParaRPr sz="3000" b="1"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29208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2" descr="인하공업전문대학 상징 (C.I.) 상세보기 - 인하공업전문대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5" y="627995"/>
            <a:ext cx="1632997" cy="16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70502" y="1508530"/>
            <a:ext cx="446155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500" dirty="0"/>
              <a:t>나는 어떤 </a:t>
            </a:r>
            <a:r>
              <a:rPr lang="ko-KR" altLang="en-US" sz="2500" dirty="0" err="1"/>
              <a:t>강아지상일까</a:t>
            </a:r>
            <a:r>
              <a:rPr lang="en-US" altLang="ko-KR" sz="2500" dirty="0"/>
              <a:t>?</a:t>
            </a:r>
            <a:endParaRPr sz="2500" b="1" dirty="0"/>
          </a:p>
        </p:txBody>
      </p:sp>
      <p:cxnSp>
        <p:nvCxnSpPr>
          <p:cNvPr id="240" name="Google Shape;240;p37"/>
          <p:cNvCxnSpPr/>
          <p:nvPr/>
        </p:nvCxnSpPr>
        <p:spPr>
          <a:xfrm>
            <a:off x="738775" y="224546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89" y="415776"/>
            <a:ext cx="3466751" cy="4333439"/>
          </a:xfrm>
          <a:prstGeom prst="rect">
            <a:avLst/>
          </a:prstGeom>
        </p:spPr>
      </p:pic>
      <p:sp>
        <p:nvSpPr>
          <p:cNvPr id="10" name="Google Shape;236;p37"/>
          <p:cNvSpPr txBox="1">
            <a:spLocks/>
          </p:cNvSpPr>
          <p:nvPr/>
        </p:nvSpPr>
        <p:spPr>
          <a:xfrm>
            <a:off x="370502" y="2318195"/>
            <a:ext cx="4461556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lius Sans One"/>
              <a:buNone/>
              <a:defRPr sz="2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dirty="0"/>
              <a:t>MBTI</a:t>
            </a:r>
            <a:r>
              <a:rPr lang="ko-KR" altLang="en-US" sz="1800" dirty="0"/>
              <a:t>와 같은 각종 테스트들이 유행하고 있어 유사한 프로그램으로 간단한 </a:t>
            </a:r>
            <a:r>
              <a:rPr lang="ko-KR" altLang="en-US" sz="1800" dirty="0" err="1"/>
              <a:t>머신러닝을</a:t>
            </a:r>
            <a:r>
              <a:rPr lang="ko-KR" altLang="en-US" sz="1800" dirty="0"/>
              <a:t> 직접 구현해 보며 기초를 학습하기 위해 만들었다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82223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/>
              <a:t>시스템 설계 및 기능</a:t>
            </a:r>
            <a:endParaRPr sz="3000" b="1"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29208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2" descr="인하공업전문대학 상징 (C.I.) 상세보기 - 인하공업전문대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5" y="627995"/>
            <a:ext cx="1632997" cy="16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8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>
            <a:spLocks noGrp="1"/>
          </p:cNvSpPr>
          <p:nvPr>
            <p:ph type="title" idx="6"/>
          </p:nvPr>
        </p:nvSpPr>
        <p:spPr>
          <a:xfrm>
            <a:off x="1730572" y="28688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강아지 모델</a:t>
            </a:r>
            <a:endParaRPr dirty="0"/>
          </a:p>
        </p:txBody>
      </p:sp>
      <p:sp>
        <p:nvSpPr>
          <p:cNvPr id="439" name="Google Shape;439;p52"/>
          <p:cNvSpPr txBox="1">
            <a:spLocks noGrp="1"/>
          </p:cNvSpPr>
          <p:nvPr>
            <p:ph type="title"/>
          </p:nvPr>
        </p:nvSpPr>
        <p:spPr>
          <a:xfrm>
            <a:off x="510002" y="3538803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래브라도</a:t>
            </a:r>
            <a:br>
              <a:rPr lang="en-US" altLang="ko-KR" b="1" dirty="0"/>
            </a:br>
            <a:r>
              <a:rPr lang="ko-KR" altLang="en-US" b="1" dirty="0" err="1"/>
              <a:t>리트리버</a:t>
            </a:r>
            <a:endParaRPr b="1" dirty="0"/>
          </a:p>
        </p:txBody>
      </p:sp>
      <p:sp>
        <p:nvSpPr>
          <p:cNvPr id="441" name="Google Shape;441;p52"/>
          <p:cNvSpPr txBox="1">
            <a:spLocks noGrp="1"/>
          </p:cNvSpPr>
          <p:nvPr>
            <p:ph type="title" idx="2"/>
          </p:nvPr>
        </p:nvSpPr>
        <p:spPr>
          <a:xfrm>
            <a:off x="4807299" y="359386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포메라니안</a:t>
            </a:r>
            <a:endParaRPr b="1" dirty="0"/>
          </a:p>
        </p:txBody>
      </p:sp>
      <p:sp>
        <p:nvSpPr>
          <p:cNvPr id="443" name="Google Shape;443;p52"/>
          <p:cNvSpPr txBox="1">
            <a:spLocks noGrp="1"/>
          </p:cNvSpPr>
          <p:nvPr>
            <p:ph type="title" idx="4"/>
          </p:nvPr>
        </p:nvSpPr>
        <p:spPr>
          <a:xfrm>
            <a:off x="2532488" y="359386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저먼</a:t>
            </a:r>
            <a:r>
              <a:rPr lang="ko-KR" altLang="en-US" b="1" dirty="0"/>
              <a:t> 셰퍼드</a:t>
            </a:r>
            <a:endParaRPr b="1" dirty="0"/>
          </a:p>
        </p:txBody>
      </p:sp>
      <p:cxnSp>
        <p:nvCxnSpPr>
          <p:cNvPr id="445" name="Google Shape;445;p52"/>
          <p:cNvCxnSpPr/>
          <p:nvPr/>
        </p:nvCxnSpPr>
        <p:spPr>
          <a:xfrm>
            <a:off x="4417425" y="151675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441;p52"/>
          <p:cNvSpPr txBox="1">
            <a:spLocks/>
          </p:cNvSpPr>
          <p:nvPr/>
        </p:nvSpPr>
        <p:spPr>
          <a:xfrm>
            <a:off x="7237821" y="359386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ko-KR" altLang="en-US" b="1" dirty="0" err="1"/>
              <a:t>토이푸들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3" y="1835511"/>
            <a:ext cx="2066409" cy="13765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48" y="1654358"/>
            <a:ext cx="1322059" cy="18273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99" y="1654358"/>
            <a:ext cx="1584954" cy="18698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99" y="1654358"/>
            <a:ext cx="2070822" cy="15576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14" y="1465315"/>
            <a:ext cx="6867069" cy="33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1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73" y="1403017"/>
            <a:ext cx="2288586" cy="3740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23" y="1403258"/>
            <a:ext cx="1819577" cy="37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설계 및 기능</a:t>
            </a:r>
            <a:endParaRPr b="1" dirty="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7" y="1417788"/>
            <a:ext cx="6555338" cy="1626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386" y="3152774"/>
            <a:ext cx="6709227" cy="16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303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115</Words>
  <Application>Microsoft Office PowerPoint</Application>
  <PresentationFormat>화면 슬라이드 쇼(16:9)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Didact Gothic</vt:lpstr>
      <vt:lpstr>Julius Sans One</vt:lpstr>
      <vt:lpstr>Questrial</vt:lpstr>
      <vt:lpstr>맑은 고딕</vt:lpstr>
      <vt:lpstr>Arial</vt:lpstr>
      <vt:lpstr>Minimalist Grayscale Pitch Deck by Slidesgo</vt:lpstr>
      <vt:lpstr>강아지상 알아보기</vt:lpstr>
      <vt:lpstr>Table of contents</vt:lpstr>
      <vt:lpstr>개요</vt:lpstr>
      <vt:lpstr>나는 어떤 강아지상일까?</vt:lpstr>
      <vt:lpstr>시스템 설계 및 기능</vt:lpstr>
      <vt:lpstr> 강아지 모델</vt:lpstr>
      <vt:lpstr>시스템 설계 및 기능</vt:lpstr>
      <vt:lpstr>시스템 설계 및 기능</vt:lpstr>
      <vt:lpstr>시스템 설계 및 기능</vt:lpstr>
      <vt:lpstr>시스템 설계 및 기능</vt:lpstr>
      <vt:lpstr>시스템 설계 및 기능</vt:lpstr>
      <vt:lpstr>시스템 설계 및 기능</vt:lpstr>
      <vt:lpstr>결과</vt:lpstr>
      <vt:lpstr>시스템 설계 및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강아지상 알아보기</dc:title>
  <dc:creator>PC</dc:creator>
  <cp:lastModifiedBy>남 찌원</cp:lastModifiedBy>
  <cp:revision>10</cp:revision>
  <dcterms:modified xsi:type="dcterms:W3CDTF">2021-03-24T08:55:03Z</dcterms:modified>
</cp:coreProperties>
</file>